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2" r:id="rId6"/>
    <p:sldId id="263" r:id="rId7"/>
    <p:sldId id="265" r:id="rId8"/>
    <p:sldId id="271" r:id="rId9"/>
    <p:sldId id="272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01.12.2021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336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0C8376-9E33-4792-89DD-E496184A2796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05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315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0A958-47F8-4A25-9D65-93789F465065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43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901364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F5CBA0-3018-4AED-9709-ED5ED6DE6464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3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9E23F0-8CA4-4891-BD20-E4745AC04CDA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276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049BD8-EDBB-43F8-A43A-C3DFCBD8BA18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C89A48-29B7-4D5A-8AB0-E4BA246CFAD2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1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12238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D808DD-B590-408B-8826-B4C3892F22C7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40690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01.12.2021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29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5000" dirty="0">
                <a:solidFill>
                  <a:schemeClr val="bg1"/>
                </a:solidFill>
              </a:rPr>
              <a:t>3D-Druck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Autofit/>
          </a:bodyPr>
          <a:lstStyle/>
          <a:p>
            <a:pPr algn="ctr" rtl="0"/>
            <a:r>
              <a:rPr lang="de-DE" sz="2800" dirty="0">
                <a:solidFill>
                  <a:srgbClr val="7CEBFF"/>
                </a:solidFill>
              </a:rPr>
              <a:t>In der Komplexen Anwendung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46141-7E9E-414F-925A-E498E796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und Nachteile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E3726-E71A-480D-80DF-4661A1A6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34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8AA26-8047-42D3-8BDB-71CB512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77B094-A33B-41CB-B841-09BD6CEB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80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0EB6-4190-4532-99E8-9FA4487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30D11-6183-481E-90EF-D7326D82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07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, die einen Prototyp eines Handschuhs mit einem 3D-Drucker herstellt">
            <a:extLst>
              <a:ext uri="{FF2B5EF4-FFF2-40B4-BE49-F238E27FC236}">
                <a16:creationId xmlns:a16="http://schemas.microsoft.com/office/drawing/2014/main" id="{A63AE3B4-C9D2-40E6-9054-3696DD4C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9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18775" b="461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CE5CFA-459F-4DB6-8C43-D6FC1C3C5400}"/>
              </a:ext>
            </a:extLst>
          </p:cNvPr>
          <p:cNvSpPr txBox="1"/>
          <p:nvPr/>
        </p:nvSpPr>
        <p:spPr>
          <a:xfrm>
            <a:off x="5219316" y="1005830"/>
            <a:ext cx="64900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Einführung( verfahren(additiv), Materialien(Organische Stoffe))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Anwendungsbereiche(BW, Medizin, Lebensmittel, Entwicklung,…)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Einsatzorte( Feldeinsatz, Baustelle)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Print in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Prototyping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Vor und Nachteile in der Produktion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Retrospective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Quellen</a:t>
            </a:r>
            <a:br>
              <a:rPr lang="de-DE" dirty="0">
                <a:solidFill>
                  <a:schemeClr val="bg2">
                    <a:lumMod val="75000"/>
                  </a:schemeClr>
                </a:solidFill>
              </a:rPr>
            </a:b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95B42D-8F7A-46AB-B8FD-EA5A456BBA56}"/>
              </a:ext>
            </a:extLst>
          </p:cNvPr>
          <p:cNvSpPr/>
          <p:nvPr/>
        </p:nvSpPr>
        <p:spPr>
          <a:xfrm>
            <a:off x="369277" y="281354"/>
            <a:ext cx="3412067" cy="63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465B0-1576-49FC-83F3-602B3CC2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13239"/>
            <a:ext cx="3412067" cy="609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Inhalt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050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E810-491E-4532-858E-98B8996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DBFFE3-90F5-4927-926B-4100D933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75" y="2180496"/>
            <a:ext cx="2171244" cy="2031325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Verfahren: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00B050"/>
                </a:solidFill>
              </a:rPr>
              <a:t>Sintern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- Schmelzen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Extrudern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Aushärten </a:t>
            </a:r>
          </a:p>
          <a:p>
            <a:pPr marL="0" indent="0">
              <a:buNone/>
            </a:pP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B92A69-F212-43CD-BFC9-5C5AF58740D2}"/>
              </a:ext>
            </a:extLst>
          </p:cNvPr>
          <p:cNvSpPr txBox="1"/>
          <p:nvPr/>
        </p:nvSpPr>
        <p:spPr>
          <a:xfrm>
            <a:off x="2595418" y="2180496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Materialien: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Kunststoffe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Metalle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Gips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Keramik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Beton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FFC000"/>
                </a:solidFill>
              </a:rPr>
              <a:t>Organisch Stoffe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A3D88E-6ABA-456C-8134-E5F4796FF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5738" r="6909" b="11137"/>
          <a:stretch/>
        </p:blipFill>
        <p:spPr>
          <a:xfrm>
            <a:off x="424175" y="4987638"/>
            <a:ext cx="2438401" cy="12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15"/>
                    </a14:imgEffect>
                    <a14:imgEffect>
                      <a14:saturation sat="72000"/>
                    </a14:imgEffect>
                    <a14:imgEffect>
                      <a14:brightnessContrast bright="-15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0B8F-8300-4940-9246-AE0D81D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Anwendunsbereiche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28590713"/>
                  </p:ext>
                </p:extLst>
              </p:nvPr>
            </p:nvGraphicFramePr>
            <p:xfrm>
              <a:off x="627028" y="1887942"/>
              <a:ext cx="1990316" cy="17046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90316" cy="1704623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9455781" ay="-2280169" az="-9945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0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28" y="1887942"/>
                <a:ext cx="1990316" cy="170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6760138"/>
                  </p:ext>
                </p:extLst>
              </p:nvPr>
            </p:nvGraphicFramePr>
            <p:xfrm>
              <a:off x="3533391" y="2064370"/>
              <a:ext cx="1648210" cy="158601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48210" cy="1586014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schemeClr val="tx1">
                          <a:lumMod val="95000"/>
                          <a:lumOff val="5000"/>
                          <a:alpha val="40000"/>
                        </a:schemeClr>
                      </a:outerShdw>
                    </a:effectLst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24155" ay="-1011046" az="-470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45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3391" y="2064370"/>
                <a:ext cx="1648210" cy="158601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</p:pic>
        </mc:Fallback>
      </mc:AlternateContent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BDD92E61-3A01-45C5-958E-F4C5E1E3A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3622" y="2400177"/>
            <a:ext cx="914400" cy="9144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8750" h="139700" prst="divot"/>
            <a:bevelB prst="angle"/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2B35F6E-5B8A-472E-9FBF-D17C32A9FF80}"/>
              </a:ext>
            </a:extLst>
          </p:cNvPr>
          <p:cNvSpPr txBox="1"/>
          <p:nvPr/>
        </p:nvSpPr>
        <p:spPr>
          <a:xfrm>
            <a:off x="5868495" y="2740253"/>
            <a:ext cx="474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Werden dort eingesetzt wo sie Sich rentieren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Wo „nur“ die Additive Fertigung möglich 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Forschung &amp; Entwicklung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37F396-2077-4117-9834-B90284817A58}"/>
              </a:ext>
            </a:extLst>
          </p:cNvPr>
          <p:cNvSpPr txBox="1"/>
          <p:nvPr/>
        </p:nvSpPr>
        <p:spPr>
          <a:xfrm>
            <a:off x="990600" y="4245429"/>
            <a:ext cx="2553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Ersatzteile Bau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Medizin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Bauwesen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Lebensmittelindustrie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Militär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Kunst/Design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ransport, Waffe, Rad enthält.&#10;&#10;Automatisch generierte Beschreibung">
            <a:extLst>
              <a:ext uri="{FF2B5EF4-FFF2-40B4-BE49-F238E27FC236}">
                <a16:creationId xmlns:a16="http://schemas.microsoft.com/office/drawing/2014/main" id="{D53B0A8B-F234-4301-88F0-B2A09E661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655" y="3806932"/>
            <a:ext cx="4096696" cy="2304391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5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BB4E-5364-447F-ADEF-5B3695D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Anwendunsbereiche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EA8C-C8AC-47A8-808A-3A0745A5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6885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Kleinserien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Individualisierte-/oft angepasste Produkte (Variantenvielfalt)		</a:t>
            </a:r>
            <a:r>
              <a:rPr lang="de-DE" sz="1600" dirty="0"/>
              <a:t>Kleine Stückzahlen, schnelle Lösung = gute Rendite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Schnelles Agieren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Komplexteil Geometrie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AA6F0E-775F-4305-B351-80179D8B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6" y="3940114"/>
            <a:ext cx="3964447" cy="2070008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13CCBB1-F4C8-495D-B1E8-ACBBF0283CC1}"/>
              </a:ext>
            </a:extLst>
          </p:cNvPr>
          <p:cNvSpPr/>
          <p:nvPr/>
        </p:nvSpPr>
        <p:spPr>
          <a:xfrm>
            <a:off x="6289158" y="2291315"/>
            <a:ext cx="669851" cy="978195"/>
          </a:xfrm>
          <a:prstGeom prst="rightBrace">
            <a:avLst>
              <a:gd name="adj1" fmla="val 8333"/>
              <a:gd name="adj2" fmla="val 4891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96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C87AC-5402-4539-83D6-0B7D1A07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DE" sz="2000"/>
              <a:t>Anwendungsbereiche -Komplexteil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72D475-0F6F-4E1E-955E-94DFE3FF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Additiv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>
                <a:solidFill>
                  <a:schemeClr val="bg1"/>
                </a:solidFill>
              </a:rPr>
              <a:t>Bessere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Kühleigenschaften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durch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unbegrenzte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Geometrie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Kornfehlerfreies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Kernmaterial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Oberflächenfehler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r>
              <a:rPr lang="en-US" dirty="0" err="1">
                <a:solidFill>
                  <a:schemeClr val="bg1"/>
                </a:solidFill>
              </a:rPr>
              <a:t>Glühen</a:t>
            </a:r>
            <a:r>
              <a:rPr lang="en-US" dirty="0">
                <a:solidFill>
                  <a:schemeClr val="bg1"/>
                </a:solidFill>
              </a:rPr>
              <a:t> von ~20h auf ~1h </a:t>
            </a:r>
            <a:r>
              <a:rPr lang="en-US" dirty="0" err="1">
                <a:solidFill>
                  <a:schemeClr val="bg1"/>
                </a:solidFill>
              </a:rPr>
              <a:t>reduziert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Konventionell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häufig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spanend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nachbearbeitet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Geometrie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begrenzt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EB18199-86A8-4E88-9BF2-6B4A8D5D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257" y="1057511"/>
            <a:ext cx="3557233" cy="474297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387EEE-065B-4D04-9F68-7A34A90931A8}"/>
              </a:ext>
            </a:extLst>
          </p:cNvPr>
          <p:cNvSpPr txBox="1"/>
          <p:nvPr/>
        </p:nvSpPr>
        <p:spPr>
          <a:xfrm>
            <a:off x="4432373" y="1157758"/>
            <a:ext cx="4623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Problemstelung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Hitze bis ~2000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℃		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</a:rPr>
              <a:t>Korngrenzenfließen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Hohe Krafteinwirkung 	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Lösung: </a:t>
            </a: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</a:rPr>
              <a:t>Einkristalle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7DF999C-6A82-413B-A43F-F70FB590DE96}"/>
              </a:ext>
            </a:extLst>
          </p:cNvPr>
          <p:cNvCxnSpPr/>
          <p:nvPr/>
        </p:nvCxnSpPr>
        <p:spPr>
          <a:xfrm>
            <a:off x="6264119" y="1873650"/>
            <a:ext cx="35098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5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5F6B6-52EB-4F47-AFB7-7A75C78E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Einsatzorte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C11E45-B4BA-470B-90B6-3EA364CE7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34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5CEA-9B58-4502-A873-142F2D4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Print in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F0057-45FF-4074-A348-AEA13928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Macht möglich was Konventionelle Fertigung nicht kann.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721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F2589-EAD5-4BFC-8CED-298E1DB2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098F6B-0715-42BF-B8F0-577121A3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8820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änzend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211</Words>
  <Application>Microsoft Office PowerPoint</Application>
  <PresentationFormat>Breitbild</PresentationFormat>
  <Paragraphs>49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DengXian</vt:lpstr>
      <vt:lpstr>Arial</vt:lpstr>
      <vt:lpstr>Calibri</vt:lpstr>
      <vt:lpstr>Gill Sans MT</vt:lpstr>
      <vt:lpstr>Wingdings</vt:lpstr>
      <vt:lpstr>Wingdings 2</vt:lpstr>
      <vt:lpstr>Dividende</vt:lpstr>
      <vt:lpstr>3D-Druck </vt:lpstr>
      <vt:lpstr>Inhalt</vt:lpstr>
      <vt:lpstr>Einführung </vt:lpstr>
      <vt:lpstr>Anwendunsbereiche</vt:lpstr>
      <vt:lpstr>Anwendunsbereiche</vt:lpstr>
      <vt:lpstr>Anwendungsbereiche -Komplexteil</vt:lpstr>
      <vt:lpstr>Einsatzorte</vt:lpstr>
      <vt:lpstr>Print in place</vt:lpstr>
      <vt:lpstr>prototyping</vt:lpstr>
      <vt:lpstr>Vor und Nachteile </vt:lpstr>
      <vt:lpstr>Retrospective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3D-Druck </dc:title>
  <dc:creator>Tim W</dc:creator>
  <cp:lastModifiedBy>Tim W</cp:lastModifiedBy>
  <cp:revision>4</cp:revision>
  <dcterms:created xsi:type="dcterms:W3CDTF">2021-10-25T14:19:24Z</dcterms:created>
  <dcterms:modified xsi:type="dcterms:W3CDTF">2021-12-01T17:18:40Z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